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92" d="100"/>
          <a:sy n="92" d="100"/>
        </p:scale>
        <p:origin x="29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m 21" descr="Uma imagem com texto, captura de ecrã, Tipo de letra, cartão de visita&#10;&#10;Descrição gerada automaticamente">
            <a:extLst>
              <a:ext uri="{FF2B5EF4-FFF2-40B4-BE49-F238E27FC236}">
                <a16:creationId xmlns:a16="http://schemas.microsoft.com/office/drawing/2014/main" id="{B73448FD-5097-89AA-88B6-5A6CF27A87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71"/>
          <a:stretch/>
        </p:blipFill>
        <p:spPr>
          <a:xfrm>
            <a:off x="-11745" y="0"/>
            <a:ext cx="12245604" cy="291662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A329BBC-7E1A-375A-0289-B77CAAF24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138" y="2983952"/>
            <a:ext cx="11445765" cy="187182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P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B9F6C1-1829-117D-7F6E-951A7DC81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4359" y="5550502"/>
            <a:ext cx="9144000" cy="82019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FF768D6-0737-82A2-BA62-00DAB2B8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9BB97FF-D7B6-82E3-590C-4C0555C5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9103" y="6356349"/>
            <a:ext cx="3412025" cy="365125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7F04517-B06D-AA62-1A48-63F13A3A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48348" y="6391821"/>
            <a:ext cx="490045" cy="365125"/>
          </a:xfrm>
        </p:spPr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D700506-8863-65B8-818F-7EB736174A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390" y="6332701"/>
            <a:ext cx="6096000" cy="47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53A1BC-4558-9842-C61B-F2E727706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C798ACD-986B-086D-FA26-4528978E2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3FDAAF5-BADB-4CFD-AB91-6D101FBF4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BC2015E-6B6A-E44A-6FA2-DDB6A55D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765BD2-0A20-CA0E-8789-A2A91E83C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610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F51C87-41DC-AB98-3FE0-F617468716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0733D77-15DF-08FB-840F-F746BCD5C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B3FCDF-A1F2-F624-F394-ACE0DD21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EA3F959-7310-0C9C-BEEF-5F4C5BAB9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C830AB7-DC4E-1072-4E7F-0E777F74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242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5648F-7990-BF6C-8361-6D331E833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97D2D8A-D703-D197-7045-D403800D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FB5C8F5-7AAF-9878-5411-8D44CCDE4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4F5F5F9-61C5-04C8-9C0A-92222BEC2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572FF7F-209E-B913-DF6B-BBDB7B365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422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0ADF5E-E8FA-3759-BD2B-414AD34F1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0189E99-BC3E-FC5F-93D0-64D1C4752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BD8F13B-72A6-EC69-4CE9-B6DE0EBD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9B918CD-AA9E-6683-C197-2D79C3479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6E829F-5FB9-0E71-85CC-5B762CE0D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686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6A2D3-899C-215A-B4E1-A4EF8A6A3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3308DB5-1A96-B4E6-0C7C-0A35F9A32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D2F72AE-BBCD-7035-4370-A5FEE8513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7F14B00-791A-CF69-BF37-03984E431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0E115B1-3F07-A8A6-DB44-312A4CDB4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0B3E46C-A674-FDDB-7E54-7068CC524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276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5CBC4-CDFA-2B63-8DAF-3E266F60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9094ECF-46AE-9CC8-C8A0-A40D04F49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C959C90-6E33-F734-455C-4207A199A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8F615816-50AE-05A4-437E-6D9B89EEE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2ABAFEE6-07EE-7744-6356-B6C96492E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E712FB1-C2A2-2C8F-E9A5-ABC158E1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1ECC3D7A-7013-C182-2216-29C22ABF0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22ED452-7A3A-14A8-D200-16A7AAE66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430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3806F-6E44-2E74-925D-BB62F40A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729B6A5B-8C23-1834-A1A2-B462FA983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BD88D631-DB88-DEDA-5352-76AF5A5F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1B7720-33BA-5A0E-9249-FD23F792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507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3F94605-52ED-F2CD-35B5-F6EDB8519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517C104-95BF-9FA4-3246-6F6EE8DB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EC8C87A-DD8D-6F57-C1AB-C6D041612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812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1B3F50-67E3-2711-A450-46FBEDF9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1D8D623-9E59-4CD0-C9EC-BE9D6B49C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49470A0-856B-28AA-0D68-8F3CF200B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97B2F9-8F5B-2680-7482-98BE41544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CF79BA6-62CE-75A3-77F3-1FB1AEFDA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89F624A-79CF-1595-0BF5-27A9E294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697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907767-4B0E-32DB-4704-2CD2AF6BC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69FFF090-71B0-9E9C-56BD-6041B1B1F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27A18E3-71A3-CA98-64DB-E9B1780EA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001E207-B644-C548-D846-B1E26258A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87E0110-497B-5DB3-B8DF-3239578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38DA359-F2E7-E6D1-73AF-9069FD7A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013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586F0B4-B377-AC76-7DD5-BDBDE6AE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239" y="12166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8E272E8-C6C5-43BF-27F8-4DCB98301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42189"/>
            <a:ext cx="10515600" cy="3634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Clique para editar os estilos do texto de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79CD69F-4654-878E-5A41-EA51D73AB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141D6F-471B-4358-A6A2-EDF0E4156713}" type="datetimeFigureOut">
              <a:rPr lang="pt-PT" smtClean="0"/>
              <a:t>23/05/2024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2466A42-13E0-A36D-2F87-AF6F92540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077A9AD-54E8-5EB5-F0E0-4E8A45B71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D56D89-E6A7-4131-93E6-30FD27F98BED}" type="slidenum">
              <a:rPr lang="pt-PT" smtClean="0"/>
              <a:t>‹nº›</a:t>
            </a:fld>
            <a:endParaRPr lang="pt-PT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2646E67C-E3CE-84AD-05E8-D0E51B8A8102}"/>
              </a:ext>
            </a:extLst>
          </p:cNvPr>
          <p:cNvGrpSpPr/>
          <p:nvPr userDrawn="1"/>
        </p:nvGrpSpPr>
        <p:grpSpPr>
          <a:xfrm>
            <a:off x="51238" y="18937"/>
            <a:ext cx="2229257" cy="1221829"/>
            <a:chOff x="51238" y="18937"/>
            <a:chExt cx="2229257" cy="1221829"/>
          </a:xfrm>
        </p:grpSpPr>
        <p:pic>
          <p:nvPicPr>
            <p:cNvPr id="8" name="Imagem 7" descr="Uma imagem com bomba de hidrogénio, texto, amarelo&#10;&#10;Descrição gerada automaticamente">
              <a:extLst>
                <a:ext uri="{FF2B5EF4-FFF2-40B4-BE49-F238E27FC236}">
                  <a16:creationId xmlns:a16="http://schemas.microsoft.com/office/drawing/2014/main" id="{EFFD2328-DD0F-DA25-7398-E28D0E27C6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38" y="18937"/>
              <a:ext cx="2152437" cy="1221829"/>
            </a:xfrm>
            <a:prstGeom prst="rect">
              <a:avLst/>
            </a:prstGeom>
          </p:spPr>
        </p:pic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1DA6C5D0-B718-49D0-EF89-99B2D596B2A4}"/>
                </a:ext>
              </a:extLst>
            </p:cNvPr>
            <p:cNvSpPr txBox="1"/>
            <p:nvPr userDrawn="1"/>
          </p:nvSpPr>
          <p:spPr>
            <a:xfrm>
              <a:off x="658880" y="213261"/>
              <a:ext cx="1621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2400" b="1" dirty="0"/>
                <a:t>III SIRVE</a:t>
              </a:r>
            </a:p>
          </p:txBody>
        </p:sp>
        <p:pic>
          <p:nvPicPr>
            <p:cNvPr id="10" name="Imagem 9" descr="Uma imagem com clipart, Gráficos, ilustração, design&#10;&#10;Descrição gerada automaticamente">
              <a:extLst>
                <a:ext uri="{FF2B5EF4-FFF2-40B4-BE49-F238E27FC236}">
                  <a16:creationId xmlns:a16="http://schemas.microsoft.com/office/drawing/2014/main" id="{7593DC31-3C0D-F88F-8762-748E9F999C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053" y="47838"/>
              <a:ext cx="658186" cy="1014583"/>
            </a:xfrm>
            <a:prstGeom prst="rect">
              <a:avLst/>
            </a:prstGeom>
          </p:spPr>
        </p:pic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E5B9DBE4-3828-808B-5633-12F6ACF9D765}"/>
                </a:ext>
              </a:extLst>
            </p:cNvPr>
            <p:cNvSpPr txBox="1"/>
            <p:nvPr userDrawn="1"/>
          </p:nvSpPr>
          <p:spPr>
            <a:xfrm>
              <a:off x="922867" y="567949"/>
              <a:ext cx="109364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000" b="1" dirty="0"/>
                <a:t>5,6 e 7 de junho</a:t>
              </a: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CF734AB5-AFEC-20C4-965E-FAEA8122C900}"/>
                </a:ext>
              </a:extLst>
            </p:cNvPr>
            <p:cNvSpPr txBox="1"/>
            <p:nvPr userDrawn="1"/>
          </p:nvSpPr>
          <p:spPr>
            <a:xfrm>
              <a:off x="951081" y="851192"/>
              <a:ext cx="9368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800" b="1" dirty="0"/>
                <a:t>Évora | 2024</a:t>
              </a:r>
            </a:p>
          </p:txBody>
        </p:sp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0B3E6FAA-9CEB-520A-5C8F-03C7AA556AEB}"/>
              </a:ext>
            </a:extLst>
          </p:cNvPr>
          <p:cNvGrpSpPr/>
          <p:nvPr userDrawn="1"/>
        </p:nvGrpSpPr>
        <p:grpSpPr>
          <a:xfrm>
            <a:off x="2396346" y="34318"/>
            <a:ext cx="8957454" cy="703995"/>
            <a:chOff x="2480205" y="64574"/>
            <a:chExt cx="8757744" cy="573445"/>
          </a:xfrm>
        </p:grpSpPr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319185E6-8B4E-206E-DCEB-6686B99DF68A}"/>
                </a:ext>
              </a:extLst>
            </p:cNvPr>
            <p:cNvSpPr txBox="1"/>
            <p:nvPr userDrawn="1"/>
          </p:nvSpPr>
          <p:spPr>
            <a:xfrm>
              <a:off x="2480205" y="64574"/>
              <a:ext cx="87577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200" b="0" dirty="0"/>
                <a:t>Seminário da Rede Internacional de Pesquisa sobre Vulnerabilidade, Saúde, Segurança e Qualidade de Vida do Idoso </a:t>
              </a:r>
              <a:r>
                <a:rPr lang="pt-PT" sz="1200" b="1" dirty="0"/>
                <a:t>(SIRVE)</a:t>
              </a: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B0D6ED9F-F043-11BA-4B58-3D1F9D0E823E}"/>
                </a:ext>
              </a:extLst>
            </p:cNvPr>
            <p:cNvSpPr txBox="1"/>
            <p:nvPr userDrawn="1"/>
          </p:nvSpPr>
          <p:spPr>
            <a:xfrm>
              <a:off x="3767065" y="268687"/>
              <a:ext cx="60657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“Vulnerabilidade e Qualidade de vida da Pessoa Idosa”</a:t>
              </a:r>
            </a:p>
          </p:txBody>
        </p:sp>
      </p:grpSp>
      <p:pic>
        <p:nvPicPr>
          <p:cNvPr id="18" name="Imagem 17">
            <a:extLst>
              <a:ext uri="{FF2B5EF4-FFF2-40B4-BE49-F238E27FC236}">
                <a16:creationId xmlns:a16="http://schemas.microsoft.com/office/drawing/2014/main" id="{2DF78AD6-301C-B605-53EE-9D8C8E7E7E5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822" y="6390538"/>
            <a:ext cx="4651273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3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8983C-BB99-212E-9063-6018AE6D1B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C8C215-0EF0-CF1D-654B-B54D642859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926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08A5F-B850-6EE2-2F18-93299031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4238BAF-D8A7-0AB6-A67B-263B1C6C1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244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6F778-3300-D857-2322-6CF480F7F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2B8C113-47E5-9E67-AC03-CD82EF91C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1031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AFFB7B-D18D-7B20-274C-C6B5F483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BE74A8A-4DA9-91F6-A1CC-75BC723BD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70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C9D3F-F036-2F6F-C57D-98303956D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4D28D31-185B-869F-F321-68EE8114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70205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sentação1" id="{2DECEE86-83A1-43A5-8C48-6EBDCF37B16F}" vid="{06FFCE40-D05E-4CF6-9631-3C189859A8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Ecrã Panorâmico</PresentationFormat>
  <Paragraphs>0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Mauro Jose Infante Tavares Rodrigues</dc:creator>
  <cp:lastModifiedBy>Mauro Jose Infante Tavares Rodrigues</cp:lastModifiedBy>
  <cp:revision>2</cp:revision>
  <dcterms:created xsi:type="dcterms:W3CDTF">2024-05-23T15:13:37Z</dcterms:created>
  <dcterms:modified xsi:type="dcterms:W3CDTF">2024-05-23T16:50:20Z</dcterms:modified>
</cp:coreProperties>
</file>