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61263" cy="10440988"/>
  <p:notesSz cx="7772400" cy="10058400"/>
  <p:defaultTextStyle>
    <a:defPPr>
      <a:defRPr lang="en-GB"/>
    </a:defPPr>
    <a:lvl1pPr algn="l" defTabSz="447675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1pPr>
    <a:lvl2pPr marL="730250" indent="-279400" algn="l" defTabSz="447675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2pPr>
    <a:lvl3pPr marL="1123950" indent="-222250" algn="l" defTabSz="447675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3pPr>
    <a:lvl4pPr marL="1574800" indent="-222250" algn="l" defTabSz="447675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4pPr>
    <a:lvl5pPr marL="2025650" indent="-222250" algn="l" defTabSz="447675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08348"/>
    <a:srgbClr val="A80000"/>
    <a:srgbClr val="006053"/>
    <a:srgbClr val="94C11F"/>
    <a:srgbClr val="FFFFFF"/>
    <a:srgbClr val="C1D3ED"/>
    <a:srgbClr val="66B7FA"/>
    <a:srgbClr val="8BBED5"/>
    <a:srgbClr val="8CB3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2597" y="62"/>
      </p:cViewPr>
      <p:guideLst>
        <p:guide orient="horz" pos="211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id="{02BFD5A8-E169-53DD-F85A-2EE293316B2B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520950" y="763588"/>
            <a:ext cx="2728913" cy="377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5C25C016-7D8F-3C4C-D7C2-2825745CF6F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77875" y="4776788"/>
            <a:ext cx="6216650" cy="45243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pt-PT" noProof="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0F680CDA-2951-BD44-98C0-4FC193EBD362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371850" cy="5016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457036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Microsoft YaHei" charset="-122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B0B569BA-8234-C974-C052-BFD0F53CA3AB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398963" y="0"/>
            <a:ext cx="3371850" cy="5016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57036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Microsoft YaHei" charset="-122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8B248817-A70E-2695-DF27-9781DC9B8C6A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9555163"/>
            <a:ext cx="3371850" cy="5016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457036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Microsoft YaHei" charset="-122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0B5358C1-BC93-1B8C-4337-95F7FD3CC36A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defTabSz="455613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Arial Unicode MS" charset="-128"/>
              </a:defRPr>
            </a:lvl1pPr>
          </a:lstStyle>
          <a:p>
            <a:pPr>
              <a:defRPr/>
            </a:pPr>
            <a:fld id="{9BEAB827-0D70-40E4-B8EC-65CC7B3C438D}" type="slidenum">
              <a:rPr lang="en-US" altLang="pt-PT"/>
              <a:pPr>
                <a:defRPr/>
              </a:pPr>
              <a:t>‹nº›</a:t>
            </a:fld>
            <a:endParaRPr lang="en-US" alt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767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767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767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767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767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53018" algn="l" defTabSz="9012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03623" algn="l" defTabSz="9012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54227" algn="l" defTabSz="9012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04833" algn="l" defTabSz="9012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>
            <a:extLst>
              <a:ext uri="{FF2B5EF4-FFF2-40B4-BE49-F238E27FC236}">
                <a16:creationId xmlns:a16="http://schemas.microsoft.com/office/drawing/2014/main" id="{D9C89133-0360-0D12-66FC-A119490669E8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45561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defTabSz="45561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defTabSz="45561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defTabSz="45561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defTabSz="45561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561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561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561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561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F76BFFA-0B89-481B-B356-EBB01B871D63}" type="slidenum">
              <a:rPr lang="en-US" altLang="pt-PT" sz="1400" smtClean="0">
                <a:ea typeface="Microsoft YaHei" panose="020B0503020204020204" pitchFamily="34" charset="-122"/>
                <a:cs typeface="Arial Unicode MS" charset="-128"/>
              </a:rPr>
              <a:pPr>
                <a:spcBef>
                  <a:spcPct val="0"/>
                </a:spcBef>
              </a:pPr>
              <a:t>1</a:t>
            </a:fld>
            <a:endParaRPr lang="en-US" altLang="pt-PT" sz="1400">
              <a:ea typeface="Microsoft YaHei" panose="020B0503020204020204" pitchFamily="34" charset="-122"/>
              <a:cs typeface="Arial Unicode MS" charset="-128"/>
            </a:endParaRPr>
          </a:p>
        </p:txBody>
      </p:sp>
      <p:sp>
        <p:nvSpPr>
          <p:cNvPr id="4099" name="Rectangle 1">
            <a:extLst>
              <a:ext uri="{FF2B5EF4-FFF2-40B4-BE49-F238E27FC236}">
                <a16:creationId xmlns:a16="http://schemas.microsoft.com/office/drawing/2014/main" id="{64F782D7-2BEE-8341-4C9B-A91A772D1B8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520950" y="763588"/>
            <a:ext cx="27305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0" name="Rectangle 2">
            <a:extLst>
              <a:ext uri="{FF2B5EF4-FFF2-40B4-BE49-F238E27FC236}">
                <a16:creationId xmlns:a16="http://schemas.microsoft.com/office/drawing/2014/main" id="{40C68D5F-78FA-2F46-2774-33D73FA0DB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PT" altLang="pt-PT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66623" y="3243627"/>
            <a:ext cx="6428026" cy="2237355"/>
          </a:xfr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34828" y="5916666"/>
            <a:ext cx="5291614" cy="2668391"/>
          </a:xfrm>
        </p:spPr>
        <p:txBody>
          <a:bodyPr/>
          <a:lstStyle>
            <a:lvl1pPr marL="0" indent="0" algn="ctr">
              <a:buNone/>
              <a:defRPr/>
            </a:lvl1pPr>
            <a:lvl2pPr marL="450604" indent="0" algn="ctr">
              <a:buNone/>
              <a:defRPr/>
            </a:lvl2pPr>
            <a:lvl3pPr marL="901207" indent="0" algn="ctr">
              <a:buNone/>
              <a:defRPr/>
            </a:lvl3pPr>
            <a:lvl4pPr marL="1351811" indent="0" algn="ctr">
              <a:buNone/>
              <a:defRPr/>
            </a:lvl4pPr>
            <a:lvl5pPr marL="1802414" indent="0" algn="ctr">
              <a:buNone/>
              <a:defRPr/>
            </a:lvl5pPr>
            <a:lvl6pPr marL="2253018" indent="0" algn="ctr">
              <a:buNone/>
              <a:defRPr/>
            </a:lvl6pPr>
            <a:lvl7pPr marL="2703623" indent="0" algn="ctr">
              <a:buNone/>
              <a:defRPr/>
            </a:lvl7pPr>
            <a:lvl8pPr marL="3154227" indent="0" algn="ctr">
              <a:buNone/>
              <a:defRPr/>
            </a:lvl8pPr>
            <a:lvl9pPr marL="3604833" indent="0" algn="ctr">
              <a:buNone/>
              <a:defRPr/>
            </a:lvl9pPr>
          </a:lstStyle>
          <a:p>
            <a:r>
              <a:rPr lang="pt-PT"/>
              <a:t>Faça clique para editar o estilo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2C21395-2524-3916-C8F8-3162F4E0E82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7DF581-6D8B-4187-410A-2C7368023E0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60B7A88-5E39-B4DF-1E03-AD296703955D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3338F3-EF8A-4F99-9C5A-30656B87438A}" type="slidenum">
              <a:rPr lang="en-US" altLang="pt-PT"/>
              <a:pPr>
                <a:defRPr/>
              </a:pPr>
              <a:t>‹nº›</a:t>
            </a:fld>
            <a:endParaRPr lang="en-US" altLang="pt-PT"/>
          </a:p>
        </p:txBody>
      </p:sp>
    </p:spTree>
    <p:extLst>
      <p:ext uri="{BB962C8B-B14F-4D97-AF65-F5344CB8AC3E}">
        <p14:creationId xmlns:p14="http://schemas.microsoft.com/office/powerpoint/2010/main" val="2313005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A4A3A1F-92ED-8427-CF60-918DAB87EBA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515FAB3-C03A-33A8-FB56-D6D1B556AEE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0E9CAE2-9FC5-8324-0EE5-07FEBC2FCA67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2458B1-139C-427B-840F-90648129C38D}" type="slidenum">
              <a:rPr lang="en-US" altLang="pt-PT"/>
              <a:pPr>
                <a:defRPr/>
              </a:pPr>
              <a:t>‹nº›</a:t>
            </a:fld>
            <a:endParaRPr lang="en-US" altLang="pt-PT"/>
          </a:p>
        </p:txBody>
      </p:sp>
    </p:spTree>
    <p:extLst>
      <p:ext uri="{BB962C8B-B14F-4D97-AF65-F5344CB8AC3E}">
        <p14:creationId xmlns:p14="http://schemas.microsoft.com/office/powerpoint/2010/main" val="1602089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5318599" y="738036"/>
            <a:ext cx="1537964" cy="8315269"/>
          </a:xfrm>
        </p:spPr>
        <p:txBody>
          <a:bodyPr vert="eaVert"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701532" y="738036"/>
            <a:ext cx="4464701" cy="8315269"/>
          </a:xfr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203B938-58BF-8EA0-093E-ABE3A5B3F54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369A08A-A3DF-8240-DA9F-A99FA9715BA8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FDF0B96-2430-9EBE-AEB1-9196816BBF5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345C79-B4B3-4525-BEF7-8402A4E35D5F}" type="slidenum">
              <a:rPr lang="en-US" altLang="pt-PT"/>
              <a:pPr>
                <a:defRPr/>
              </a:pPr>
              <a:t>‹nº›</a:t>
            </a:fld>
            <a:endParaRPr lang="en-US" altLang="pt-PT"/>
          </a:p>
        </p:txBody>
      </p:sp>
    </p:spTree>
    <p:extLst>
      <p:ext uri="{BB962C8B-B14F-4D97-AF65-F5344CB8AC3E}">
        <p14:creationId xmlns:p14="http://schemas.microsoft.com/office/powerpoint/2010/main" val="179404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squema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1533" y="738034"/>
            <a:ext cx="6155033" cy="1623362"/>
          </a:xfr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1C3621AA-B007-E9C0-E325-1E26E59C8FB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8738B6F-773C-DDE7-28AC-AB10ECDD429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CD98B54-E829-6A39-B795-4C87486FB78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4A6E9E-0760-4AB4-98A8-DE5B910E6CD0}" type="slidenum">
              <a:rPr lang="en-US" altLang="pt-PT"/>
              <a:pPr>
                <a:defRPr/>
              </a:pPr>
              <a:t>‹nº›</a:t>
            </a:fld>
            <a:endParaRPr lang="en-US" altLang="pt-PT"/>
          </a:p>
        </p:txBody>
      </p:sp>
    </p:spTree>
    <p:extLst>
      <p:ext uri="{BB962C8B-B14F-4D97-AF65-F5344CB8AC3E}">
        <p14:creationId xmlns:p14="http://schemas.microsoft.com/office/powerpoint/2010/main" val="3092232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7DA1B4C-D77B-D43B-531E-114658D266C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108823-BE1A-9F2A-E478-75FFCFC5747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13AE2D3-AC52-6DBA-720E-8202D3FCFA5D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750562-DD95-4E5B-9E01-4C7EBE02458F}" type="slidenum">
              <a:rPr lang="en-US" altLang="pt-PT"/>
              <a:pPr>
                <a:defRPr/>
              </a:pPr>
              <a:t>‹nº›</a:t>
            </a:fld>
            <a:endParaRPr lang="en-US" altLang="pt-PT"/>
          </a:p>
        </p:txBody>
      </p:sp>
    </p:spTree>
    <p:extLst>
      <p:ext uri="{BB962C8B-B14F-4D97-AF65-F5344CB8AC3E}">
        <p14:creationId xmlns:p14="http://schemas.microsoft.com/office/powerpoint/2010/main" val="2029053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96779" y="6708969"/>
            <a:ext cx="6428026" cy="207455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596779" y="4425093"/>
            <a:ext cx="6428026" cy="2283870"/>
          </a:xfrm>
        </p:spPr>
        <p:txBody>
          <a:bodyPr anchor="b"/>
          <a:lstStyle>
            <a:lvl1pPr marL="0" indent="0">
              <a:buNone/>
              <a:defRPr sz="1900"/>
            </a:lvl1pPr>
            <a:lvl2pPr marL="450604" indent="0">
              <a:buNone/>
              <a:defRPr sz="1800"/>
            </a:lvl2pPr>
            <a:lvl3pPr marL="901207" indent="0">
              <a:buNone/>
              <a:defRPr sz="1600"/>
            </a:lvl3pPr>
            <a:lvl4pPr marL="1351811" indent="0">
              <a:buNone/>
              <a:defRPr sz="1400"/>
            </a:lvl4pPr>
            <a:lvl5pPr marL="1802414" indent="0">
              <a:buNone/>
              <a:defRPr sz="1400"/>
            </a:lvl5pPr>
            <a:lvl6pPr marL="2253018" indent="0">
              <a:buNone/>
              <a:defRPr sz="1400"/>
            </a:lvl6pPr>
            <a:lvl7pPr marL="2703623" indent="0">
              <a:buNone/>
              <a:defRPr sz="1400"/>
            </a:lvl7pPr>
            <a:lvl8pPr marL="3154227" indent="0">
              <a:buNone/>
              <a:defRPr sz="1400"/>
            </a:lvl8pPr>
            <a:lvl9pPr marL="3604833" indent="0">
              <a:buNone/>
              <a:defRPr sz="14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6546B9F-06AD-C4B3-0716-646948EFAA4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016DEA6-8429-9B67-A842-E7434F8E2871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8C7CC7B-A9A4-ECF2-0406-06B4C239116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DD8A8-F841-4816-A90C-1590A9473AE3}" type="slidenum">
              <a:rPr lang="en-US" altLang="pt-PT"/>
              <a:pPr>
                <a:defRPr/>
              </a:pPr>
              <a:t>‹nº›</a:t>
            </a:fld>
            <a:endParaRPr lang="en-US" altLang="pt-PT"/>
          </a:p>
        </p:txBody>
      </p:sp>
    </p:spTree>
    <p:extLst>
      <p:ext uri="{BB962C8B-B14F-4D97-AF65-F5344CB8AC3E}">
        <p14:creationId xmlns:p14="http://schemas.microsoft.com/office/powerpoint/2010/main" val="1898046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701532" y="2629631"/>
            <a:ext cx="3001333" cy="642367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19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3855230" y="2629631"/>
            <a:ext cx="3001332" cy="642367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19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089067A-812B-99E5-8856-5B8295BB442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FD3D395F-3DCD-F58E-0314-F0B284F284F6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1BB56C6-1A73-8B01-E2DB-758C093FAFF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1B0927-93D6-4408-86DF-E27504FB4D04}" type="slidenum">
              <a:rPr lang="en-US" altLang="pt-PT"/>
              <a:pPr>
                <a:defRPr/>
              </a:pPr>
              <a:t>‹nº›</a:t>
            </a:fld>
            <a:endParaRPr lang="en-US" altLang="pt-PT"/>
          </a:p>
        </p:txBody>
      </p:sp>
    </p:spTree>
    <p:extLst>
      <p:ext uri="{BB962C8B-B14F-4D97-AF65-F5344CB8AC3E}">
        <p14:creationId xmlns:p14="http://schemas.microsoft.com/office/powerpoint/2010/main" val="2151589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77746" y="418632"/>
            <a:ext cx="6805772" cy="1739648"/>
          </a:xfrm>
        </p:spPr>
        <p:txBody>
          <a:bodyPr/>
          <a:lstStyle>
            <a:lvl1pPr>
              <a:defRPr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377745" y="2336590"/>
            <a:ext cx="3340987" cy="97525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0604" indent="0">
              <a:buNone/>
              <a:defRPr sz="1900" b="1"/>
            </a:lvl2pPr>
            <a:lvl3pPr marL="901207" indent="0">
              <a:buNone/>
              <a:defRPr sz="1800" b="1"/>
            </a:lvl3pPr>
            <a:lvl4pPr marL="1351811" indent="0">
              <a:buNone/>
              <a:defRPr sz="1600" b="1"/>
            </a:lvl4pPr>
            <a:lvl5pPr marL="1802414" indent="0">
              <a:buNone/>
              <a:defRPr sz="1600" b="1"/>
            </a:lvl5pPr>
            <a:lvl6pPr marL="2253018" indent="0">
              <a:buNone/>
              <a:defRPr sz="1600" b="1"/>
            </a:lvl6pPr>
            <a:lvl7pPr marL="2703623" indent="0">
              <a:buNone/>
              <a:defRPr sz="1600" b="1"/>
            </a:lvl7pPr>
            <a:lvl8pPr marL="3154227" indent="0">
              <a:buNone/>
              <a:defRPr sz="1600" b="1"/>
            </a:lvl8pPr>
            <a:lvl9pPr marL="3604833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377745" y="3311845"/>
            <a:ext cx="3340987" cy="6014344"/>
          </a:xfrm>
        </p:spPr>
        <p:txBody>
          <a:bodyPr/>
          <a:lstStyle>
            <a:lvl1pPr>
              <a:defRPr sz="24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3840948" y="2336590"/>
            <a:ext cx="3342573" cy="97525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0604" indent="0">
              <a:buNone/>
              <a:defRPr sz="1900" b="1"/>
            </a:lvl2pPr>
            <a:lvl3pPr marL="901207" indent="0">
              <a:buNone/>
              <a:defRPr sz="1800" b="1"/>
            </a:lvl3pPr>
            <a:lvl4pPr marL="1351811" indent="0">
              <a:buNone/>
              <a:defRPr sz="1600" b="1"/>
            </a:lvl4pPr>
            <a:lvl5pPr marL="1802414" indent="0">
              <a:buNone/>
              <a:defRPr sz="1600" b="1"/>
            </a:lvl5pPr>
            <a:lvl6pPr marL="2253018" indent="0">
              <a:buNone/>
              <a:defRPr sz="1600" b="1"/>
            </a:lvl6pPr>
            <a:lvl7pPr marL="2703623" indent="0">
              <a:buNone/>
              <a:defRPr sz="1600" b="1"/>
            </a:lvl7pPr>
            <a:lvl8pPr marL="3154227" indent="0">
              <a:buNone/>
              <a:defRPr sz="1600" b="1"/>
            </a:lvl8pPr>
            <a:lvl9pPr marL="3604833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3840948" y="3311845"/>
            <a:ext cx="3342573" cy="6014344"/>
          </a:xfrm>
        </p:spPr>
        <p:txBody>
          <a:bodyPr/>
          <a:lstStyle>
            <a:lvl1pPr>
              <a:defRPr sz="24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6F5B19CF-2C3E-E437-2941-220C5383847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05994A4D-AA06-3AF8-B2FC-5804ADA535F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9F501C86-BED2-B69A-C185-05FBA03F38B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A3BD6E-6C49-4982-B48D-F48888064141}" type="slidenum">
              <a:rPr lang="en-US" altLang="pt-PT"/>
              <a:pPr>
                <a:defRPr/>
              </a:pPr>
              <a:t>‹nº›</a:t>
            </a:fld>
            <a:endParaRPr lang="en-US" altLang="pt-PT"/>
          </a:p>
        </p:txBody>
      </p:sp>
    </p:spTree>
    <p:extLst>
      <p:ext uri="{BB962C8B-B14F-4D97-AF65-F5344CB8AC3E}">
        <p14:creationId xmlns:p14="http://schemas.microsoft.com/office/powerpoint/2010/main" val="1477258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83BD2F1D-0A35-7A6C-84D0-733BBDC0F88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E9E71A2-C6BE-ED1A-EF81-68FD5A0AF9A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C79509E-BC4A-F3BB-D2CD-79AE016F884D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B41A2-D724-467F-AD90-2980EB0C5AA7}" type="slidenum">
              <a:rPr lang="en-US" altLang="pt-PT"/>
              <a:pPr>
                <a:defRPr/>
              </a:pPr>
              <a:t>‹nº›</a:t>
            </a:fld>
            <a:endParaRPr lang="en-US" altLang="pt-PT"/>
          </a:p>
        </p:txBody>
      </p:sp>
    </p:spTree>
    <p:extLst>
      <p:ext uri="{BB962C8B-B14F-4D97-AF65-F5344CB8AC3E}">
        <p14:creationId xmlns:p14="http://schemas.microsoft.com/office/powerpoint/2010/main" val="775741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305775F1-D6A8-E997-AC4F-6F853A59052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B9A9A51-BB7B-612A-B95C-80C61631CB18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00A61E7-4938-32A1-8640-FF2BA55FD702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C2ADAE-2EB0-45E6-8940-54777394EF0D}" type="slidenum">
              <a:rPr lang="en-US" altLang="pt-PT"/>
              <a:pPr>
                <a:defRPr/>
              </a:pPr>
              <a:t>‹nº›</a:t>
            </a:fld>
            <a:endParaRPr lang="en-US" altLang="pt-PT"/>
          </a:p>
        </p:txBody>
      </p:sp>
    </p:spTree>
    <p:extLst>
      <p:ext uri="{BB962C8B-B14F-4D97-AF65-F5344CB8AC3E}">
        <p14:creationId xmlns:p14="http://schemas.microsoft.com/office/powerpoint/2010/main" val="1958031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77747" y="415531"/>
            <a:ext cx="2488678" cy="1769108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2956895" y="415534"/>
            <a:ext cx="4226625" cy="8910657"/>
          </a:xfrm>
        </p:spPr>
        <p:txBody>
          <a:bodyPr/>
          <a:lstStyle>
            <a:lvl1pPr>
              <a:defRPr sz="3100"/>
            </a:lvl1pPr>
            <a:lvl2pPr>
              <a:defRPr sz="2800"/>
            </a:lvl2pPr>
            <a:lvl3pPr>
              <a:defRPr sz="24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377747" y="2184640"/>
            <a:ext cx="2488678" cy="7141549"/>
          </a:xfrm>
        </p:spPr>
        <p:txBody>
          <a:bodyPr/>
          <a:lstStyle>
            <a:lvl1pPr marL="0" indent="0">
              <a:buNone/>
              <a:defRPr sz="1400"/>
            </a:lvl1pPr>
            <a:lvl2pPr marL="450604" indent="0">
              <a:buNone/>
              <a:defRPr sz="1200"/>
            </a:lvl2pPr>
            <a:lvl3pPr marL="901207" indent="0">
              <a:buNone/>
              <a:defRPr sz="1000"/>
            </a:lvl3pPr>
            <a:lvl4pPr marL="1351811" indent="0">
              <a:buNone/>
              <a:defRPr sz="900"/>
            </a:lvl4pPr>
            <a:lvl5pPr marL="1802414" indent="0">
              <a:buNone/>
              <a:defRPr sz="900"/>
            </a:lvl5pPr>
            <a:lvl6pPr marL="2253018" indent="0">
              <a:buNone/>
              <a:defRPr sz="900"/>
            </a:lvl6pPr>
            <a:lvl7pPr marL="2703623" indent="0">
              <a:buNone/>
              <a:defRPr sz="900"/>
            </a:lvl7pPr>
            <a:lvl8pPr marL="3154227" indent="0">
              <a:buNone/>
              <a:defRPr sz="900"/>
            </a:lvl8pPr>
            <a:lvl9pPr marL="3604833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D3924444-4DC6-E806-79D9-689921E043A1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9610142A-DD09-EE10-9CAE-A86B137BF91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5BA6974C-C098-6141-8E0A-81C863B31EC0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2C60C1-F67E-44CC-BAB8-1057E947EE08}" type="slidenum">
              <a:rPr lang="en-US" altLang="pt-PT"/>
              <a:pPr>
                <a:defRPr/>
              </a:pPr>
              <a:t>‹nº›</a:t>
            </a:fld>
            <a:endParaRPr lang="en-US" altLang="pt-PT"/>
          </a:p>
        </p:txBody>
      </p:sp>
    </p:spTree>
    <p:extLst>
      <p:ext uri="{BB962C8B-B14F-4D97-AF65-F5344CB8AC3E}">
        <p14:creationId xmlns:p14="http://schemas.microsoft.com/office/powerpoint/2010/main" val="880314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82415" y="7309001"/>
            <a:ext cx="4536123" cy="862072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482415" y="933393"/>
            <a:ext cx="4536123" cy="6263973"/>
          </a:xfrm>
        </p:spPr>
        <p:txBody>
          <a:bodyPr/>
          <a:lstStyle>
            <a:lvl1pPr marL="0" indent="0">
              <a:buNone/>
              <a:defRPr sz="3100"/>
            </a:lvl1pPr>
            <a:lvl2pPr marL="450604" indent="0">
              <a:buNone/>
              <a:defRPr sz="2800"/>
            </a:lvl2pPr>
            <a:lvl3pPr marL="901207" indent="0">
              <a:buNone/>
              <a:defRPr sz="2400"/>
            </a:lvl3pPr>
            <a:lvl4pPr marL="1351811" indent="0">
              <a:buNone/>
              <a:defRPr sz="1900"/>
            </a:lvl4pPr>
            <a:lvl5pPr marL="1802414" indent="0">
              <a:buNone/>
              <a:defRPr sz="1900"/>
            </a:lvl5pPr>
            <a:lvl6pPr marL="2253018" indent="0">
              <a:buNone/>
              <a:defRPr sz="1900"/>
            </a:lvl6pPr>
            <a:lvl7pPr marL="2703623" indent="0">
              <a:buNone/>
              <a:defRPr sz="1900"/>
            </a:lvl7pPr>
            <a:lvl8pPr marL="3154227" indent="0">
              <a:buNone/>
              <a:defRPr sz="1900"/>
            </a:lvl8pPr>
            <a:lvl9pPr marL="3604833" indent="0">
              <a:buNone/>
              <a:defRPr sz="1900"/>
            </a:lvl9pPr>
          </a:lstStyle>
          <a:p>
            <a:pPr lvl="0"/>
            <a:endParaRPr lang="pt-PT" noProof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482415" y="8171077"/>
            <a:ext cx="4536123" cy="1226437"/>
          </a:xfrm>
        </p:spPr>
        <p:txBody>
          <a:bodyPr/>
          <a:lstStyle>
            <a:lvl1pPr marL="0" indent="0">
              <a:buNone/>
              <a:defRPr sz="1400"/>
            </a:lvl1pPr>
            <a:lvl2pPr marL="450604" indent="0">
              <a:buNone/>
              <a:defRPr sz="1200"/>
            </a:lvl2pPr>
            <a:lvl3pPr marL="901207" indent="0">
              <a:buNone/>
              <a:defRPr sz="1000"/>
            </a:lvl3pPr>
            <a:lvl4pPr marL="1351811" indent="0">
              <a:buNone/>
              <a:defRPr sz="900"/>
            </a:lvl4pPr>
            <a:lvl5pPr marL="1802414" indent="0">
              <a:buNone/>
              <a:defRPr sz="900"/>
            </a:lvl5pPr>
            <a:lvl6pPr marL="2253018" indent="0">
              <a:buNone/>
              <a:defRPr sz="900"/>
            </a:lvl6pPr>
            <a:lvl7pPr marL="2703623" indent="0">
              <a:buNone/>
              <a:defRPr sz="900"/>
            </a:lvl7pPr>
            <a:lvl8pPr marL="3154227" indent="0">
              <a:buNone/>
              <a:defRPr sz="900"/>
            </a:lvl8pPr>
            <a:lvl9pPr marL="3604833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B44A863B-2CCE-2CEB-FCAE-126BBB532E8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7FFB2090-34F4-A629-E411-A5DD60C4EC77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ACF1852-4798-4F4F-D362-2FBB0888BD1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E17226-A574-44D6-8700-11A862FC7A55}" type="slidenum">
              <a:rPr lang="en-US" altLang="pt-PT"/>
              <a:pPr>
                <a:defRPr/>
              </a:pPr>
              <a:t>‹nº›</a:t>
            </a:fld>
            <a:endParaRPr lang="en-US" altLang="pt-PT"/>
          </a:p>
        </p:txBody>
      </p:sp>
    </p:spTree>
    <p:extLst>
      <p:ext uri="{BB962C8B-B14F-4D97-AF65-F5344CB8AC3E}">
        <p14:creationId xmlns:p14="http://schemas.microsoft.com/office/powerpoint/2010/main" val="2592917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14BB19F8-0461-DDD8-73AE-4485AFFDCC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01675" y="738188"/>
            <a:ext cx="6154738" cy="162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t-PT"/>
              <a:t>Click to edit the title text format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6226F9B0-E504-60A7-BF4A-E647EC9123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01675" y="2628900"/>
            <a:ext cx="6154738" cy="6424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36509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t-PT"/>
              <a:t>Click to edit the outline text format</a:t>
            </a:r>
          </a:p>
          <a:p>
            <a:pPr lvl="1"/>
            <a:r>
              <a:rPr lang="en-GB" altLang="pt-PT"/>
              <a:t>Second Outline Level</a:t>
            </a:r>
          </a:p>
          <a:p>
            <a:pPr lvl="2"/>
            <a:r>
              <a:rPr lang="en-GB" altLang="pt-PT"/>
              <a:t>Third Outline Level</a:t>
            </a:r>
          </a:p>
          <a:p>
            <a:pPr lvl="3"/>
            <a:r>
              <a:rPr lang="en-GB" altLang="pt-PT"/>
              <a:t>Fourth Outline Level</a:t>
            </a:r>
          </a:p>
          <a:p>
            <a:pPr lvl="4"/>
            <a:r>
              <a:rPr lang="en-GB" altLang="pt-PT"/>
              <a:t>Fifth Outline Level</a:t>
            </a:r>
          </a:p>
          <a:p>
            <a:pPr lvl="4"/>
            <a:r>
              <a:rPr lang="en-GB" altLang="pt-PT"/>
              <a:t>Sixth Outline Level</a:t>
            </a:r>
          </a:p>
          <a:p>
            <a:pPr lvl="4"/>
            <a:r>
              <a:rPr lang="en-GB" altLang="pt-PT"/>
              <a:t>Seventh Outline Level</a:t>
            </a:r>
          </a:p>
          <a:p>
            <a:pPr lvl="4"/>
            <a:r>
              <a:rPr lang="en-GB" altLang="pt-PT"/>
              <a:t>Eighth Outline Level</a:t>
            </a:r>
          </a:p>
          <a:p>
            <a:pPr lvl="4"/>
            <a:r>
              <a:rPr lang="en-GB" altLang="pt-PT"/>
              <a:t>Ninth Outline Level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545F7E74-A1AB-81C5-D21A-AB2D4D92D327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701675" y="9220200"/>
            <a:ext cx="1592263" cy="6699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450604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13455" algn="l"/>
                <a:tab pos="1426914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Microsoft YaHei" charset="-122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49E462B-0507-B524-1D9E-03E952DAD28C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2700338" y="9220200"/>
            <a:ext cx="2165350" cy="6699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defTabSz="450604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13455" algn="l"/>
                <a:tab pos="1426914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Microsoft YaHei" charset="-122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B22E0B4-AFC8-1718-D0AC-BDB8F2A87B9B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5264150" y="9220200"/>
            <a:ext cx="1592263" cy="6699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12788" algn="l"/>
                <a:tab pos="1425575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Arial Unicode MS" charset="-128"/>
              </a:defRPr>
            </a:lvl1pPr>
          </a:lstStyle>
          <a:p>
            <a:pPr>
              <a:defRPr/>
            </a:pPr>
            <a:fld id="{F46848FB-2D55-4790-9C42-EA4A36BBB976}" type="slidenum">
              <a:rPr lang="en-US" altLang="pt-PT"/>
              <a:pPr>
                <a:defRPr/>
              </a:pPr>
              <a:t>‹nº›</a:t>
            </a:fld>
            <a:endParaRPr lang="en-US" alt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7675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7675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Arial" charset="0"/>
          <a:ea typeface="Microsoft YaHei" charset="-122"/>
        </a:defRPr>
      </a:lvl2pPr>
      <a:lvl3pPr algn="ctr" defTabSz="447675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Arial" charset="0"/>
          <a:ea typeface="Microsoft YaHei" charset="-122"/>
        </a:defRPr>
      </a:lvl3pPr>
      <a:lvl4pPr algn="ctr" defTabSz="447675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Arial" charset="0"/>
          <a:ea typeface="Microsoft YaHei" charset="-122"/>
        </a:defRPr>
      </a:lvl4pPr>
      <a:lvl5pPr algn="ctr" defTabSz="447675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Arial" charset="0"/>
          <a:ea typeface="Microsoft YaHei" charset="-122"/>
        </a:defRPr>
      </a:lvl5pPr>
      <a:lvl6pPr marL="2478320" indent="-225301" algn="ctr" defTabSz="450604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700">
          <a:solidFill>
            <a:srgbClr val="000000"/>
          </a:solidFill>
          <a:latin typeface="Arial" charset="0"/>
          <a:ea typeface="Microsoft YaHei" charset="-122"/>
        </a:defRPr>
      </a:lvl6pPr>
      <a:lvl7pPr marL="2928923" indent="-225301" algn="ctr" defTabSz="450604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700">
          <a:solidFill>
            <a:srgbClr val="000000"/>
          </a:solidFill>
          <a:latin typeface="Arial" charset="0"/>
          <a:ea typeface="Microsoft YaHei" charset="-122"/>
        </a:defRPr>
      </a:lvl7pPr>
      <a:lvl8pPr marL="3379529" indent="-225301" algn="ctr" defTabSz="450604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700">
          <a:solidFill>
            <a:srgbClr val="000000"/>
          </a:solidFill>
          <a:latin typeface="Arial" charset="0"/>
          <a:ea typeface="Microsoft YaHei" charset="-122"/>
        </a:defRPr>
      </a:lvl8pPr>
      <a:lvl9pPr marL="3830133" indent="-225301" algn="ctr" defTabSz="450604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700">
          <a:solidFill>
            <a:srgbClr val="000000"/>
          </a:solidFill>
          <a:latin typeface="Arial" charset="0"/>
          <a:ea typeface="Microsoft YaHei" charset="-122"/>
        </a:defRPr>
      </a:lvl9pPr>
    </p:titleStyle>
    <p:bodyStyle>
      <a:lvl1pPr marL="334963" indent="-334963" algn="l" defTabSz="447675" rtl="0" eaLnBrk="0" fontAlgn="base" hangingPunct="0">
        <a:lnSpc>
          <a:spcPct val="93000"/>
        </a:lnSpc>
        <a:spcBef>
          <a:spcPct val="0"/>
        </a:spcBef>
        <a:spcAft>
          <a:spcPts val="1838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000000"/>
          </a:solidFill>
          <a:latin typeface="+mn-lt"/>
          <a:ea typeface="+mn-ea"/>
          <a:cs typeface="+mn-cs"/>
        </a:defRPr>
      </a:lvl1pPr>
      <a:lvl2pPr marL="730250" indent="-279400" algn="l" defTabSz="447675" rtl="0" eaLnBrk="0" fontAlgn="base" hangingPunct="0">
        <a:lnSpc>
          <a:spcPct val="93000"/>
        </a:lnSpc>
        <a:spcBef>
          <a:spcPct val="0"/>
        </a:spcBef>
        <a:spcAft>
          <a:spcPts val="1463"/>
        </a:spcAft>
        <a:buClr>
          <a:srgbClr val="000000"/>
        </a:buClr>
        <a:buSzPct val="100000"/>
        <a:buFont typeface="Times New Roman" panose="02020603050405020304" pitchFamily="18" charset="0"/>
        <a:defRPr sz="3700">
          <a:solidFill>
            <a:srgbClr val="000000"/>
          </a:solidFill>
          <a:latin typeface="+mn-lt"/>
          <a:ea typeface="+mn-ea"/>
        </a:defRPr>
      </a:lvl2pPr>
      <a:lvl3pPr marL="1123950" indent="-222250" algn="l" defTabSz="447675" rtl="0" eaLnBrk="0" fontAlgn="base" hangingPunct="0">
        <a:lnSpc>
          <a:spcPct val="93000"/>
        </a:lnSpc>
        <a:spcBef>
          <a:spcPct val="0"/>
        </a:spcBef>
        <a:spcAft>
          <a:spcPts val="1100"/>
        </a:spcAft>
        <a:buClr>
          <a:srgbClr val="000000"/>
        </a:buClr>
        <a:buSzPct val="100000"/>
        <a:buFont typeface="Times New Roman" panose="02020603050405020304" pitchFamily="18" charset="0"/>
        <a:defRPr sz="3100">
          <a:solidFill>
            <a:srgbClr val="000000"/>
          </a:solidFill>
          <a:latin typeface="+mn-lt"/>
          <a:ea typeface="+mn-ea"/>
        </a:defRPr>
      </a:lvl3pPr>
      <a:lvl4pPr marL="1574800" indent="-222250" algn="l" defTabSz="447675" rtl="0" eaLnBrk="0" fontAlgn="base" hangingPunct="0">
        <a:lnSpc>
          <a:spcPct val="93000"/>
        </a:lnSpc>
        <a:spcBef>
          <a:spcPct val="0"/>
        </a:spcBef>
        <a:spcAft>
          <a:spcPts val="725"/>
        </a:spcAft>
        <a:buClr>
          <a:srgbClr val="000000"/>
        </a:buClr>
        <a:buSzPct val="100000"/>
        <a:buFont typeface="Times New Roman" panose="02020603050405020304" pitchFamily="18" charset="0"/>
        <a:defRPr sz="2600">
          <a:solidFill>
            <a:srgbClr val="000000"/>
          </a:solidFill>
          <a:latin typeface="+mn-lt"/>
          <a:ea typeface="+mn-ea"/>
        </a:defRPr>
      </a:lvl4pPr>
      <a:lvl5pPr marL="2025650" indent="-222250" algn="l" defTabSz="447675" rtl="0" eaLnBrk="0" fontAlgn="base" hangingPunct="0">
        <a:lnSpc>
          <a:spcPct val="93000"/>
        </a:lnSpc>
        <a:spcBef>
          <a:spcPct val="0"/>
        </a:spcBef>
        <a:spcAft>
          <a:spcPts val="375"/>
        </a:spcAft>
        <a:buClr>
          <a:srgbClr val="000000"/>
        </a:buClr>
        <a:buSzPct val="100000"/>
        <a:buFont typeface="Times New Roman" panose="02020603050405020304" pitchFamily="18" charset="0"/>
        <a:defRPr sz="2600">
          <a:solidFill>
            <a:srgbClr val="000000"/>
          </a:solidFill>
          <a:latin typeface="+mn-lt"/>
          <a:ea typeface="+mn-ea"/>
        </a:defRPr>
      </a:lvl5pPr>
      <a:lvl6pPr marL="2478320" indent="-225301" algn="l" defTabSz="450604" rtl="0" fontAlgn="base" hangingPunct="0">
        <a:lnSpc>
          <a:spcPct val="93000"/>
        </a:lnSpc>
        <a:spcBef>
          <a:spcPct val="0"/>
        </a:spcBef>
        <a:spcAft>
          <a:spcPts val="369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000000"/>
          </a:solidFill>
          <a:latin typeface="+mn-lt"/>
          <a:ea typeface="+mn-ea"/>
        </a:defRPr>
      </a:lvl6pPr>
      <a:lvl7pPr marL="2928923" indent="-225301" algn="l" defTabSz="450604" rtl="0" fontAlgn="base" hangingPunct="0">
        <a:lnSpc>
          <a:spcPct val="93000"/>
        </a:lnSpc>
        <a:spcBef>
          <a:spcPct val="0"/>
        </a:spcBef>
        <a:spcAft>
          <a:spcPts val="369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000000"/>
          </a:solidFill>
          <a:latin typeface="+mn-lt"/>
          <a:ea typeface="+mn-ea"/>
        </a:defRPr>
      </a:lvl7pPr>
      <a:lvl8pPr marL="3379529" indent="-225301" algn="l" defTabSz="450604" rtl="0" fontAlgn="base" hangingPunct="0">
        <a:lnSpc>
          <a:spcPct val="93000"/>
        </a:lnSpc>
        <a:spcBef>
          <a:spcPct val="0"/>
        </a:spcBef>
        <a:spcAft>
          <a:spcPts val="369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000000"/>
          </a:solidFill>
          <a:latin typeface="+mn-lt"/>
          <a:ea typeface="+mn-ea"/>
        </a:defRPr>
      </a:lvl8pPr>
      <a:lvl9pPr marL="3830133" indent="-225301" algn="l" defTabSz="450604" rtl="0" fontAlgn="base" hangingPunct="0">
        <a:lnSpc>
          <a:spcPct val="93000"/>
        </a:lnSpc>
        <a:spcBef>
          <a:spcPct val="0"/>
        </a:spcBef>
        <a:spcAft>
          <a:spcPts val="369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pt-PT"/>
      </a:defPPr>
      <a:lvl1pPr marL="0" algn="l" defTabSz="901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0604" algn="l" defTabSz="901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1207" algn="l" defTabSz="901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51811" algn="l" defTabSz="901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02414" algn="l" defTabSz="901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53018" algn="l" defTabSz="901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03623" algn="l" defTabSz="901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54227" algn="l" defTabSz="901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04833" algn="l" defTabSz="901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o 8">
            <a:extLst>
              <a:ext uri="{FF2B5EF4-FFF2-40B4-BE49-F238E27FC236}">
                <a16:creationId xmlns:a16="http://schemas.microsoft.com/office/drawing/2014/main" id="{2B94AC7B-A116-2524-9CC7-ED0FEFAA1089}"/>
              </a:ext>
            </a:extLst>
          </p:cNvPr>
          <p:cNvGrpSpPr/>
          <p:nvPr/>
        </p:nvGrpSpPr>
        <p:grpSpPr>
          <a:xfrm>
            <a:off x="360362" y="3883185"/>
            <a:ext cx="3290888" cy="4682965"/>
            <a:chOff x="360362" y="3883185"/>
            <a:chExt cx="3290888" cy="468296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2056" name="Group 10">
              <a:extLst>
                <a:ext uri="{FF2B5EF4-FFF2-40B4-BE49-F238E27FC236}">
                  <a16:creationId xmlns:a16="http://schemas.microsoft.com/office/drawing/2014/main" id="{32AB2F78-BB2F-9EBD-17B4-FD56416C638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0363" y="4102559"/>
              <a:ext cx="3290887" cy="4463591"/>
              <a:chOff x="227" y="2646"/>
              <a:chExt cx="2073" cy="2879"/>
            </a:xfrm>
          </p:grpSpPr>
          <p:sp>
            <p:nvSpPr>
              <p:cNvPr id="2072" name="AutoShape 12">
                <a:extLst>
                  <a:ext uri="{FF2B5EF4-FFF2-40B4-BE49-F238E27FC236}">
                    <a16:creationId xmlns:a16="http://schemas.microsoft.com/office/drawing/2014/main" id="{0A7AE528-BB10-BC0D-04E2-FC21846BCB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7" y="2646"/>
                <a:ext cx="2073" cy="2879"/>
              </a:xfrm>
              <a:prstGeom prst="roundRect">
                <a:avLst>
                  <a:gd name="adj" fmla="val 46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>
                  <a:lnSpc>
                    <a:spcPct val="93000"/>
                  </a:lnSpc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defRPr/>
                </a:pPr>
                <a:endParaRPr lang="pt-PT">
                  <a:latin typeface="Arial" charset="0"/>
                  <a:ea typeface="Microsoft YaHei" charset="-122"/>
                </a:endParaRPr>
              </a:p>
            </p:txBody>
          </p:sp>
          <p:sp>
            <p:nvSpPr>
              <p:cNvPr id="2073" name="Text Box 13">
                <a:extLst>
                  <a:ext uri="{FF2B5EF4-FFF2-40B4-BE49-F238E27FC236}">
                    <a16:creationId xmlns:a16="http://schemas.microsoft.com/office/drawing/2014/main" id="{9E30E014-2541-F30E-2E35-B814C70FECB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7" y="2680"/>
                <a:ext cx="2073" cy="1592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52938" rIns="90000" bIns="45000"/>
              <a:lstStyle>
                <a:lvl1pPr eaLnBrk="0">
                  <a:tabLst>
                    <a:tab pos="723900" algn="l"/>
                    <a:tab pos="1447800" algn="l"/>
                    <a:tab pos="2171700" algn="l"/>
                    <a:tab pos="289560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Microsoft YaHei" charset="-122"/>
                  </a:defRPr>
                </a:lvl1pPr>
                <a:lvl2pPr marL="742950" indent="-285750" eaLnBrk="0">
                  <a:tabLst>
                    <a:tab pos="723900" algn="l"/>
                    <a:tab pos="1447800" algn="l"/>
                    <a:tab pos="2171700" algn="l"/>
                    <a:tab pos="289560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Microsoft YaHei" charset="-122"/>
                  </a:defRPr>
                </a:lvl2pPr>
                <a:lvl3pPr marL="1143000" indent="-228600" eaLnBrk="0">
                  <a:tabLst>
                    <a:tab pos="723900" algn="l"/>
                    <a:tab pos="1447800" algn="l"/>
                    <a:tab pos="2171700" algn="l"/>
                    <a:tab pos="289560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Microsoft YaHei" charset="-122"/>
                  </a:defRPr>
                </a:lvl3pPr>
                <a:lvl4pPr marL="1600200" indent="-228600" eaLnBrk="0">
                  <a:tabLst>
                    <a:tab pos="723900" algn="l"/>
                    <a:tab pos="1447800" algn="l"/>
                    <a:tab pos="2171700" algn="l"/>
                    <a:tab pos="289560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Microsoft YaHei" charset="-122"/>
                  </a:defRPr>
                </a:lvl4pPr>
                <a:lvl5pPr marL="2057400" indent="-228600" eaLnBrk="0">
                  <a:tabLst>
                    <a:tab pos="723900" algn="l"/>
                    <a:tab pos="1447800" algn="l"/>
                    <a:tab pos="2171700" algn="l"/>
                    <a:tab pos="289560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Microsoft YaHei" charset="-122"/>
                  </a:defRPr>
                </a:lvl5pPr>
                <a:lvl6pPr marL="2514600" indent="-228600" defTabSz="447675" eaLnBrk="0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723900" algn="l"/>
                    <a:tab pos="1447800" algn="l"/>
                    <a:tab pos="2171700" algn="l"/>
                    <a:tab pos="289560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Microsoft YaHei" charset="-122"/>
                  </a:defRPr>
                </a:lvl6pPr>
                <a:lvl7pPr marL="2971800" indent="-228600" defTabSz="447675" eaLnBrk="0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723900" algn="l"/>
                    <a:tab pos="1447800" algn="l"/>
                    <a:tab pos="2171700" algn="l"/>
                    <a:tab pos="289560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Microsoft YaHei" charset="-122"/>
                  </a:defRPr>
                </a:lvl7pPr>
                <a:lvl8pPr marL="3429000" indent="-228600" defTabSz="447675" eaLnBrk="0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723900" algn="l"/>
                    <a:tab pos="1447800" algn="l"/>
                    <a:tab pos="2171700" algn="l"/>
                    <a:tab pos="289560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Microsoft YaHei" charset="-122"/>
                  </a:defRPr>
                </a:lvl8pPr>
                <a:lvl9pPr marL="3886200" indent="-228600" defTabSz="447675" eaLnBrk="0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723900" algn="l"/>
                    <a:tab pos="1447800" algn="l"/>
                    <a:tab pos="2171700" algn="l"/>
                    <a:tab pos="289560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Microsoft YaHei" charset="-122"/>
                  </a:defRPr>
                </a:lvl9pPr>
              </a:lstStyle>
              <a:p>
                <a:pPr eaLnBrk="1">
                  <a:lnSpc>
                    <a:spcPct val="93000"/>
                  </a:lnSpc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defRPr/>
                </a:pPr>
                <a:r>
                  <a:rPr lang="en-US" sz="1000" dirty="0">
                    <a:solidFill>
                      <a:srgbClr val="000000"/>
                    </a:solidFill>
                  </a:rPr>
                  <a:t>Add text, pictures, tables or charts</a:t>
                </a:r>
              </a:p>
              <a:p>
                <a:pPr eaLnBrk="1">
                  <a:lnSpc>
                    <a:spcPct val="93000"/>
                  </a:lnSpc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defRPr/>
                </a:pPr>
                <a:endParaRPr lang="en-US" sz="1000" dirty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43" name="CaixaDeTexto 42">
              <a:extLst>
                <a:ext uri="{FF2B5EF4-FFF2-40B4-BE49-F238E27FC236}">
                  <a16:creationId xmlns:a16="http://schemas.microsoft.com/office/drawing/2014/main" id="{453E661E-E85A-42F3-5199-B20565898C1D}"/>
                </a:ext>
              </a:extLst>
            </p:cNvPr>
            <p:cNvSpPr txBox="1"/>
            <p:nvPr/>
          </p:nvSpPr>
          <p:spPr>
            <a:xfrm>
              <a:off x="360362" y="3883185"/>
              <a:ext cx="3290887" cy="278410"/>
            </a:xfrm>
            <a:prstGeom prst="rect">
              <a:avLst/>
            </a:prstGeom>
            <a:solidFill>
              <a:srgbClr val="F08348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algn="ctr" eaLnBrk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711200" algn="l"/>
                  <a:tab pos="1425575" algn="l"/>
                  <a:tab pos="2138363" algn="l"/>
                  <a:tab pos="2852738" algn="l"/>
                </a:tabLst>
                <a:defRPr/>
              </a:pPr>
              <a:r>
                <a:rPr lang="en-US" sz="1300" b="1" dirty="0" err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Microsoft YaHei" charset="-122"/>
                </a:rPr>
                <a:t>Metodologia</a:t>
              </a:r>
              <a:endParaRPr lang="en-US" sz="13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</a:endParaRPr>
            </a:p>
          </p:txBody>
        </p:sp>
      </p:grpSp>
      <p:sp>
        <p:nvSpPr>
          <p:cNvPr id="3075" name="Text Box 2">
            <a:extLst>
              <a:ext uri="{FF2B5EF4-FFF2-40B4-BE49-F238E27FC236}">
                <a16:creationId xmlns:a16="http://schemas.microsoft.com/office/drawing/2014/main" id="{B7C76A73-4265-6B25-874F-A6270DBD1F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0725" y="62533"/>
            <a:ext cx="4300538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8702" tIns="65213" rIns="88702" bIns="44350"/>
          <a:lstStyle>
            <a:lvl1pPr>
              <a:lnSpc>
                <a:spcPct val="93000"/>
              </a:lnSpc>
              <a:spcAft>
                <a:spcPts val="18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4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lnSpc>
                <a:spcPct val="93000"/>
              </a:lnSpc>
              <a:spcAft>
                <a:spcPts val="146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37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>
              <a:lnSpc>
                <a:spcPct val="93000"/>
              </a:lnSpc>
              <a:spcAft>
                <a:spcPts val="11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3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>
              <a:lnSpc>
                <a:spcPct val="93000"/>
              </a:lnSpc>
              <a:spcAft>
                <a:spcPts val="3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7675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3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7675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3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7675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3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7675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3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>
              <a:spcAft>
                <a:spcPct val="0"/>
              </a:spcAft>
            </a:pPr>
            <a:r>
              <a:rPr lang="en-US" altLang="pt-PT" sz="2400" b="1" dirty="0"/>
              <a:t>Poster </a:t>
            </a:r>
            <a:r>
              <a:rPr lang="en-US" altLang="pt-PT" sz="2400" b="1" dirty="0" err="1"/>
              <a:t>Título</a:t>
            </a:r>
            <a:r>
              <a:rPr lang="en-US" altLang="pt-PT" sz="2400" b="1" dirty="0"/>
              <a:t> </a:t>
            </a:r>
          </a:p>
        </p:txBody>
      </p:sp>
      <p:sp>
        <p:nvSpPr>
          <p:cNvPr id="3076" name="Text Box 3">
            <a:extLst>
              <a:ext uri="{FF2B5EF4-FFF2-40B4-BE49-F238E27FC236}">
                <a16:creationId xmlns:a16="http://schemas.microsoft.com/office/drawing/2014/main" id="{ED8B5957-4C45-8852-247E-A3CCAACD2E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0725" y="708535"/>
            <a:ext cx="2436812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8702" tIns="58259" rIns="88702" bIns="44350"/>
          <a:lstStyle>
            <a:lvl1pPr>
              <a:lnSpc>
                <a:spcPct val="93000"/>
              </a:lnSpc>
              <a:spcAft>
                <a:spcPts val="18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4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lnSpc>
                <a:spcPct val="93000"/>
              </a:lnSpc>
              <a:spcAft>
                <a:spcPts val="146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37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>
              <a:lnSpc>
                <a:spcPct val="93000"/>
              </a:lnSpc>
              <a:spcAft>
                <a:spcPts val="11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31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>
              <a:lnSpc>
                <a:spcPct val="93000"/>
              </a:lnSpc>
              <a:spcAft>
                <a:spcPts val="7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>
              <a:lnSpc>
                <a:spcPct val="93000"/>
              </a:lnSpc>
              <a:spcAft>
                <a:spcPts val="3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7675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3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7675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3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7675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3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7675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3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>
              <a:spcAft>
                <a:spcPct val="0"/>
              </a:spcAft>
            </a:pPr>
            <a:r>
              <a:rPr lang="en-US" altLang="pt-PT" sz="1600" dirty="0" err="1"/>
              <a:t>Autores</a:t>
            </a:r>
            <a:endParaRPr lang="en-US" altLang="pt-PT" sz="1600" dirty="0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0D7D02FB-A351-0F24-DC97-89DF7A59A914}"/>
              </a:ext>
            </a:extLst>
          </p:cNvPr>
          <p:cNvGrpSpPr/>
          <p:nvPr/>
        </p:nvGrpSpPr>
        <p:grpSpPr>
          <a:xfrm>
            <a:off x="360363" y="1444565"/>
            <a:ext cx="3290887" cy="2208307"/>
            <a:chOff x="360363" y="1444565"/>
            <a:chExt cx="3290887" cy="220830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7" name="CaixaDeTexto 6">
              <a:extLst>
                <a:ext uri="{FF2B5EF4-FFF2-40B4-BE49-F238E27FC236}">
                  <a16:creationId xmlns:a16="http://schemas.microsoft.com/office/drawing/2014/main" id="{614F15FD-4D35-9170-FF03-C01D33AE0BC0}"/>
                </a:ext>
              </a:extLst>
            </p:cNvPr>
            <p:cNvSpPr txBox="1"/>
            <p:nvPr/>
          </p:nvSpPr>
          <p:spPr>
            <a:xfrm>
              <a:off x="360363" y="1444565"/>
              <a:ext cx="3290887" cy="278410"/>
            </a:xfrm>
            <a:prstGeom prst="rect">
              <a:avLst/>
            </a:prstGeom>
            <a:solidFill>
              <a:srgbClr val="F08348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algn="ctr" eaLnBrk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r>
                <a:rPr lang="en-US" sz="1300" b="1" dirty="0" err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Microsoft YaHei" charset="-122"/>
                </a:rPr>
                <a:t>Introdução</a:t>
              </a:r>
              <a:r>
                <a:rPr lang="en-US" sz="13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Microsoft YaHei" charset="-122"/>
                </a:rPr>
                <a:t> e </a:t>
              </a:r>
              <a:r>
                <a:rPr lang="en-US" sz="1300" b="1" dirty="0" err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Microsoft YaHei" charset="-122"/>
                </a:rPr>
                <a:t>Objetivos</a:t>
              </a:r>
              <a:endParaRPr lang="pt-PT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</a:endParaRPr>
            </a:p>
          </p:txBody>
        </p:sp>
        <p:sp>
          <p:nvSpPr>
            <p:cNvPr id="2076" name="Text Box 9">
              <a:extLst>
                <a:ext uri="{FF2B5EF4-FFF2-40B4-BE49-F238E27FC236}">
                  <a16:creationId xmlns:a16="http://schemas.microsoft.com/office/drawing/2014/main" id="{08C770A8-9F10-FE8A-F4BD-478BC385A8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0363" y="1729674"/>
              <a:ext cx="3290887" cy="192319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90000" tIns="52938" rIns="90000" bIns="45000"/>
            <a:lstStyle>
              <a:lvl1pPr eaLnBrk="0"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>
                  <a:solidFill>
                    <a:schemeClr val="tx1"/>
                  </a:solidFill>
                  <a:latin typeface="Arial" charset="0"/>
                  <a:ea typeface="Microsoft YaHei" charset="-122"/>
                </a:defRPr>
              </a:lvl1pPr>
              <a:lvl2pPr marL="742950" indent="-285750" eaLnBrk="0"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>
                  <a:solidFill>
                    <a:schemeClr val="tx1"/>
                  </a:solidFill>
                  <a:latin typeface="Arial" charset="0"/>
                  <a:ea typeface="Microsoft YaHei" charset="-122"/>
                </a:defRPr>
              </a:lvl2pPr>
              <a:lvl3pPr marL="1143000" indent="-228600" eaLnBrk="0"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>
                  <a:solidFill>
                    <a:schemeClr val="tx1"/>
                  </a:solidFill>
                  <a:latin typeface="Arial" charset="0"/>
                  <a:ea typeface="Microsoft YaHei" charset="-122"/>
                </a:defRPr>
              </a:lvl3pPr>
              <a:lvl4pPr marL="1600200" indent="-228600" eaLnBrk="0"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>
                  <a:solidFill>
                    <a:schemeClr val="tx1"/>
                  </a:solidFill>
                  <a:latin typeface="Arial" charset="0"/>
                  <a:ea typeface="Microsoft YaHei" charset="-122"/>
                </a:defRPr>
              </a:lvl4pPr>
              <a:lvl5pPr marL="2057400" indent="-228600" eaLnBrk="0"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>
                  <a:solidFill>
                    <a:schemeClr val="tx1"/>
                  </a:solidFill>
                  <a:latin typeface="Arial" charset="0"/>
                  <a:ea typeface="Microsoft YaHei" charset="-122"/>
                </a:defRPr>
              </a:lvl5pPr>
              <a:lvl6pPr marL="2514600" indent="-228600" defTabSz="447675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>
                  <a:solidFill>
                    <a:schemeClr val="tx1"/>
                  </a:solidFill>
                  <a:latin typeface="Arial" charset="0"/>
                  <a:ea typeface="Microsoft YaHei" charset="-122"/>
                </a:defRPr>
              </a:lvl6pPr>
              <a:lvl7pPr marL="2971800" indent="-228600" defTabSz="447675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>
                  <a:solidFill>
                    <a:schemeClr val="tx1"/>
                  </a:solidFill>
                  <a:latin typeface="Arial" charset="0"/>
                  <a:ea typeface="Microsoft YaHei" charset="-122"/>
                </a:defRPr>
              </a:lvl7pPr>
              <a:lvl8pPr marL="3429000" indent="-228600" defTabSz="447675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>
                  <a:solidFill>
                    <a:schemeClr val="tx1"/>
                  </a:solidFill>
                  <a:latin typeface="Arial" charset="0"/>
                  <a:ea typeface="Microsoft YaHei" charset="-122"/>
                </a:defRPr>
              </a:lvl8pPr>
              <a:lvl9pPr marL="3886200" indent="-228600" defTabSz="447675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>
                  <a:solidFill>
                    <a:schemeClr val="tx1"/>
                  </a:solidFill>
                  <a:latin typeface="Arial" charset="0"/>
                  <a:ea typeface="Microsoft YaHei" charset="-122"/>
                </a:defRPr>
              </a:lvl9pPr>
            </a:lstStyle>
            <a:p>
              <a:pPr eaLnBrk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r>
                <a:rPr lang="en-US" sz="1000" dirty="0">
                  <a:solidFill>
                    <a:srgbClr val="000000"/>
                  </a:solidFill>
                </a:rPr>
                <a:t>Add text   </a:t>
              </a:r>
            </a:p>
          </p:txBody>
        </p:sp>
      </p:grpSp>
      <p:grpSp>
        <p:nvGrpSpPr>
          <p:cNvPr id="12" name="Grupo 11">
            <a:extLst>
              <a:ext uri="{FF2B5EF4-FFF2-40B4-BE49-F238E27FC236}">
                <a16:creationId xmlns:a16="http://schemas.microsoft.com/office/drawing/2014/main" id="{7EE8615E-CDEE-82C8-CF42-ACEBB4B62371}"/>
              </a:ext>
            </a:extLst>
          </p:cNvPr>
          <p:cNvGrpSpPr/>
          <p:nvPr/>
        </p:nvGrpSpPr>
        <p:grpSpPr>
          <a:xfrm>
            <a:off x="355860" y="8737457"/>
            <a:ext cx="3290887" cy="1347930"/>
            <a:chOff x="360363" y="8729506"/>
            <a:chExt cx="3290887" cy="134793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063" name="AutoShape 24">
              <a:extLst>
                <a:ext uri="{FF2B5EF4-FFF2-40B4-BE49-F238E27FC236}">
                  <a16:creationId xmlns:a16="http://schemas.microsoft.com/office/drawing/2014/main" id="{166F8055-9A95-DAEC-D51E-365B07C1FC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363" y="9007916"/>
              <a:ext cx="3290887" cy="1069520"/>
            </a:xfrm>
            <a:prstGeom prst="roundRect">
              <a:avLst>
                <a:gd name="adj" fmla="val 144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pPr eaLnBrk="1">
                <a:lnSpc>
                  <a:spcPct val="93000"/>
                </a:lnSpc>
                <a:buClr>
                  <a:srgbClr val="000000"/>
                </a:buClr>
                <a:buSzPct val="100000"/>
                <a:defRPr/>
              </a:pPr>
              <a:r>
                <a:rPr lang="en-US" sz="1000" dirty="0">
                  <a:solidFill>
                    <a:srgbClr val="000000"/>
                  </a:solidFill>
                </a:rPr>
                <a:t>Add text</a:t>
              </a:r>
            </a:p>
          </p:txBody>
        </p:sp>
        <p:sp>
          <p:nvSpPr>
            <p:cNvPr id="47" name="CaixaDeTexto 46">
              <a:extLst>
                <a:ext uri="{FF2B5EF4-FFF2-40B4-BE49-F238E27FC236}">
                  <a16:creationId xmlns:a16="http://schemas.microsoft.com/office/drawing/2014/main" id="{AEB871F3-7A22-E007-B796-719C1A76D144}"/>
                </a:ext>
              </a:extLst>
            </p:cNvPr>
            <p:cNvSpPr txBox="1"/>
            <p:nvPr/>
          </p:nvSpPr>
          <p:spPr>
            <a:xfrm>
              <a:off x="360363" y="8729506"/>
              <a:ext cx="3290887" cy="278410"/>
            </a:xfrm>
            <a:prstGeom prst="rect">
              <a:avLst/>
            </a:prstGeom>
            <a:solidFill>
              <a:srgbClr val="F08348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algn="ctr" eaLnBrk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r>
                <a:rPr lang="en-US" sz="1300" b="1" dirty="0" err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Microsoft YaHei" charset="-122"/>
                </a:rPr>
                <a:t>Referências</a:t>
              </a:r>
              <a:endParaRPr lang="pt-P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</a:endParaRPr>
            </a:p>
          </p:txBody>
        </p:sp>
      </p:grpSp>
      <p:grpSp>
        <p:nvGrpSpPr>
          <p:cNvPr id="10" name="Grupo 9">
            <a:extLst>
              <a:ext uri="{FF2B5EF4-FFF2-40B4-BE49-F238E27FC236}">
                <a16:creationId xmlns:a16="http://schemas.microsoft.com/office/drawing/2014/main" id="{B04F9C1B-9977-BAB9-EFE3-7022921E6629}"/>
              </a:ext>
            </a:extLst>
          </p:cNvPr>
          <p:cNvGrpSpPr/>
          <p:nvPr/>
        </p:nvGrpSpPr>
        <p:grpSpPr>
          <a:xfrm>
            <a:off x="3951238" y="1444565"/>
            <a:ext cx="3290888" cy="4628616"/>
            <a:chOff x="3924300" y="1437223"/>
            <a:chExt cx="3290888" cy="462861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5" name="Group 14">
              <a:extLst>
                <a:ext uri="{FF2B5EF4-FFF2-40B4-BE49-F238E27FC236}">
                  <a16:creationId xmlns:a16="http://schemas.microsoft.com/office/drawing/2014/main" id="{9DE490F3-E49A-97FE-396C-4DC996191B6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24300" y="1663246"/>
              <a:ext cx="3290888" cy="4402593"/>
              <a:chOff x="2473" y="1073"/>
              <a:chExt cx="2073" cy="2839"/>
            </a:xfrm>
          </p:grpSpPr>
          <p:sp>
            <p:nvSpPr>
              <p:cNvPr id="2069" name="AutoShape 16">
                <a:extLst>
                  <a:ext uri="{FF2B5EF4-FFF2-40B4-BE49-F238E27FC236}">
                    <a16:creationId xmlns:a16="http://schemas.microsoft.com/office/drawing/2014/main" id="{15EAAC62-1917-1EEF-07A7-595AD29DA0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73" y="1073"/>
                <a:ext cx="2073" cy="2839"/>
              </a:xfrm>
              <a:prstGeom prst="roundRect">
                <a:avLst>
                  <a:gd name="adj" fmla="val 46"/>
                </a:avLst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>
                  <a:lnSpc>
                    <a:spcPct val="93000"/>
                  </a:lnSpc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defRPr/>
                </a:pPr>
                <a:endParaRPr lang="pt-PT">
                  <a:latin typeface="Arial" charset="0"/>
                  <a:ea typeface="Microsoft YaHei" charset="-122"/>
                </a:endParaRPr>
              </a:p>
            </p:txBody>
          </p:sp>
          <p:sp>
            <p:nvSpPr>
              <p:cNvPr id="2070" name="Text Box 17">
                <a:extLst>
                  <a:ext uri="{FF2B5EF4-FFF2-40B4-BE49-F238E27FC236}">
                    <a16:creationId xmlns:a16="http://schemas.microsoft.com/office/drawing/2014/main" id="{51A0AFEE-664A-166E-A25D-ED985B6C9D3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73" y="1108"/>
                <a:ext cx="2073" cy="280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lIns="90000" tIns="52938" rIns="90000" bIns="45000"/>
              <a:lstStyle>
                <a:lvl1pPr eaLnBrk="0">
                  <a:tabLst>
                    <a:tab pos="723900" algn="l"/>
                    <a:tab pos="1447800" algn="l"/>
                    <a:tab pos="2171700" algn="l"/>
                    <a:tab pos="289560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Microsoft YaHei" charset="-122"/>
                  </a:defRPr>
                </a:lvl1pPr>
                <a:lvl2pPr marL="742950" indent="-285750" eaLnBrk="0">
                  <a:tabLst>
                    <a:tab pos="723900" algn="l"/>
                    <a:tab pos="1447800" algn="l"/>
                    <a:tab pos="2171700" algn="l"/>
                    <a:tab pos="289560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Microsoft YaHei" charset="-122"/>
                  </a:defRPr>
                </a:lvl2pPr>
                <a:lvl3pPr marL="1143000" indent="-228600" eaLnBrk="0">
                  <a:tabLst>
                    <a:tab pos="723900" algn="l"/>
                    <a:tab pos="1447800" algn="l"/>
                    <a:tab pos="2171700" algn="l"/>
                    <a:tab pos="289560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Microsoft YaHei" charset="-122"/>
                  </a:defRPr>
                </a:lvl3pPr>
                <a:lvl4pPr marL="1600200" indent="-228600" eaLnBrk="0">
                  <a:tabLst>
                    <a:tab pos="723900" algn="l"/>
                    <a:tab pos="1447800" algn="l"/>
                    <a:tab pos="2171700" algn="l"/>
                    <a:tab pos="289560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Microsoft YaHei" charset="-122"/>
                  </a:defRPr>
                </a:lvl4pPr>
                <a:lvl5pPr marL="2057400" indent="-228600" eaLnBrk="0">
                  <a:tabLst>
                    <a:tab pos="723900" algn="l"/>
                    <a:tab pos="1447800" algn="l"/>
                    <a:tab pos="2171700" algn="l"/>
                    <a:tab pos="289560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Microsoft YaHei" charset="-122"/>
                  </a:defRPr>
                </a:lvl5pPr>
                <a:lvl6pPr marL="2514600" indent="-228600" defTabSz="447675" eaLnBrk="0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723900" algn="l"/>
                    <a:tab pos="1447800" algn="l"/>
                    <a:tab pos="2171700" algn="l"/>
                    <a:tab pos="289560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Microsoft YaHei" charset="-122"/>
                  </a:defRPr>
                </a:lvl6pPr>
                <a:lvl7pPr marL="2971800" indent="-228600" defTabSz="447675" eaLnBrk="0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723900" algn="l"/>
                    <a:tab pos="1447800" algn="l"/>
                    <a:tab pos="2171700" algn="l"/>
                    <a:tab pos="289560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Microsoft YaHei" charset="-122"/>
                  </a:defRPr>
                </a:lvl7pPr>
                <a:lvl8pPr marL="3429000" indent="-228600" defTabSz="447675" eaLnBrk="0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723900" algn="l"/>
                    <a:tab pos="1447800" algn="l"/>
                    <a:tab pos="2171700" algn="l"/>
                    <a:tab pos="289560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Microsoft YaHei" charset="-122"/>
                  </a:defRPr>
                </a:lvl8pPr>
                <a:lvl9pPr marL="3886200" indent="-228600" defTabSz="447675" eaLnBrk="0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723900" algn="l"/>
                    <a:tab pos="1447800" algn="l"/>
                    <a:tab pos="2171700" algn="l"/>
                    <a:tab pos="289560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Microsoft YaHei" charset="-122"/>
                  </a:defRPr>
                </a:lvl9pPr>
              </a:lstStyle>
              <a:p>
                <a:pPr eaLnBrk="1">
                  <a:lnSpc>
                    <a:spcPct val="93000"/>
                  </a:lnSpc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defRPr/>
                </a:pPr>
                <a:r>
                  <a:rPr lang="en-US" sz="1000" dirty="0">
                    <a:solidFill>
                      <a:srgbClr val="000000"/>
                    </a:solidFill>
                  </a:rPr>
                  <a:t>Add text</a:t>
                </a:r>
              </a:p>
            </p:txBody>
          </p:sp>
        </p:grpSp>
        <p:sp>
          <p:nvSpPr>
            <p:cNvPr id="42" name="CaixaDeTexto 41">
              <a:extLst>
                <a:ext uri="{FF2B5EF4-FFF2-40B4-BE49-F238E27FC236}">
                  <a16:creationId xmlns:a16="http://schemas.microsoft.com/office/drawing/2014/main" id="{F4F49DCB-3EEE-9BF9-43E9-DAC058527B6F}"/>
                </a:ext>
              </a:extLst>
            </p:cNvPr>
            <p:cNvSpPr txBox="1"/>
            <p:nvPr/>
          </p:nvSpPr>
          <p:spPr>
            <a:xfrm>
              <a:off x="3924301" y="1437223"/>
              <a:ext cx="3290887" cy="278410"/>
            </a:xfrm>
            <a:prstGeom prst="rect">
              <a:avLst/>
            </a:prstGeom>
            <a:solidFill>
              <a:srgbClr val="F08348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algn="ctr" eaLnBrk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r>
                <a:rPr lang="en-US" sz="1300" b="1" dirty="0" err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Microsoft YaHei" charset="-122"/>
                </a:rPr>
                <a:t>Resultados</a:t>
              </a:r>
              <a:r>
                <a:rPr lang="en-US" sz="13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Microsoft YaHei" charset="-122"/>
                </a:rPr>
                <a:t> e </a:t>
              </a:r>
              <a:r>
                <a:rPr lang="en-US" sz="1300" b="1" dirty="0" err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Microsoft YaHei" charset="-122"/>
                </a:rPr>
                <a:t>Discussão</a:t>
              </a:r>
              <a:endParaRPr lang="pt-P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</a:endParaRPr>
            </a:p>
          </p:txBody>
        </p:sp>
      </p:grpSp>
      <p:grpSp>
        <p:nvGrpSpPr>
          <p:cNvPr id="11" name="Grupo 10">
            <a:extLst>
              <a:ext uri="{FF2B5EF4-FFF2-40B4-BE49-F238E27FC236}">
                <a16:creationId xmlns:a16="http://schemas.microsoft.com/office/drawing/2014/main" id="{A3C9A2F5-ADBD-D02A-DC52-9F9179DF9356}"/>
              </a:ext>
            </a:extLst>
          </p:cNvPr>
          <p:cNvGrpSpPr/>
          <p:nvPr/>
        </p:nvGrpSpPr>
        <p:grpSpPr>
          <a:xfrm>
            <a:off x="3908425" y="6237250"/>
            <a:ext cx="3290888" cy="3848137"/>
            <a:chOff x="3908425" y="6237250"/>
            <a:chExt cx="3290888" cy="384813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2058" name="Group 18">
              <a:extLst>
                <a:ext uri="{FF2B5EF4-FFF2-40B4-BE49-F238E27FC236}">
                  <a16:creationId xmlns:a16="http://schemas.microsoft.com/office/drawing/2014/main" id="{61EF6E13-7E1B-C467-F597-5EAC3AC0272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08425" y="6463229"/>
              <a:ext cx="3290888" cy="3622158"/>
              <a:chOff x="2463" y="4169"/>
              <a:chExt cx="2073" cy="2336"/>
            </a:xfrm>
          </p:grpSpPr>
          <p:sp>
            <p:nvSpPr>
              <p:cNvPr id="2066" name="AutoShape 20">
                <a:extLst>
                  <a:ext uri="{FF2B5EF4-FFF2-40B4-BE49-F238E27FC236}">
                    <a16:creationId xmlns:a16="http://schemas.microsoft.com/office/drawing/2014/main" id="{7962D6F3-5099-E998-11FF-EBC9A479BE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63" y="4169"/>
                <a:ext cx="2073" cy="2336"/>
              </a:xfrm>
              <a:prstGeom prst="roundRect">
                <a:avLst>
                  <a:gd name="adj" fmla="val 46"/>
                </a:avLst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>
                  <a:lnSpc>
                    <a:spcPct val="93000"/>
                  </a:lnSpc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defRPr/>
                </a:pPr>
                <a:endParaRPr lang="pt-PT">
                  <a:latin typeface="Arial" charset="0"/>
                  <a:ea typeface="Microsoft YaHei" charset="-122"/>
                </a:endParaRPr>
              </a:p>
            </p:txBody>
          </p:sp>
          <p:sp>
            <p:nvSpPr>
              <p:cNvPr id="2067" name="Text Box 21">
                <a:extLst>
                  <a:ext uri="{FF2B5EF4-FFF2-40B4-BE49-F238E27FC236}">
                    <a16:creationId xmlns:a16="http://schemas.microsoft.com/office/drawing/2014/main" id="{BA169E5F-503D-2355-AFDE-DC1A1724BF6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63" y="4203"/>
                <a:ext cx="2073" cy="230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lIns="90000" tIns="52938" rIns="90000" bIns="45000"/>
              <a:lstStyle>
                <a:lvl1pPr eaLnBrk="0">
                  <a:tabLst>
                    <a:tab pos="723900" algn="l"/>
                    <a:tab pos="1447800" algn="l"/>
                    <a:tab pos="2171700" algn="l"/>
                    <a:tab pos="289560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Microsoft YaHei" charset="-122"/>
                  </a:defRPr>
                </a:lvl1pPr>
                <a:lvl2pPr marL="742950" indent="-285750" eaLnBrk="0">
                  <a:tabLst>
                    <a:tab pos="723900" algn="l"/>
                    <a:tab pos="1447800" algn="l"/>
                    <a:tab pos="2171700" algn="l"/>
                    <a:tab pos="289560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Microsoft YaHei" charset="-122"/>
                  </a:defRPr>
                </a:lvl2pPr>
                <a:lvl3pPr marL="1143000" indent="-228600" eaLnBrk="0">
                  <a:tabLst>
                    <a:tab pos="723900" algn="l"/>
                    <a:tab pos="1447800" algn="l"/>
                    <a:tab pos="2171700" algn="l"/>
                    <a:tab pos="289560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Microsoft YaHei" charset="-122"/>
                  </a:defRPr>
                </a:lvl3pPr>
                <a:lvl4pPr marL="1600200" indent="-228600" eaLnBrk="0">
                  <a:tabLst>
                    <a:tab pos="723900" algn="l"/>
                    <a:tab pos="1447800" algn="l"/>
                    <a:tab pos="2171700" algn="l"/>
                    <a:tab pos="289560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Microsoft YaHei" charset="-122"/>
                  </a:defRPr>
                </a:lvl4pPr>
                <a:lvl5pPr marL="2057400" indent="-228600" eaLnBrk="0">
                  <a:tabLst>
                    <a:tab pos="723900" algn="l"/>
                    <a:tab pos="1447800" algn="l"/>
                    <a:tab pos="2171700" algn="l"/>
                    <a:tab pos="289560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Microsoft YaHei" charset="-122"/>
                  </a:defRPr>
                </a:lvl5pPr>
                <a:lvl6pPr marL="2514600" indent="-228600" defTabSz="447675" eaLnBrk="0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723900" algn="l"/>
                    <a:tab pos="1447800" algn="l"/>
                    <a:tab pos="2171700" algn="l"/>
                    <a:tab pos="289560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Microsoft YaHei" charset="-122"/>
                  </a:defRPr>
                </a:lvl6pPr>
                <a:lvl7pPr marL="2971800" indent="-228600" defTabSz="447675" eaLnBrk="0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723900" algn="l"/>
                    <a:tab pos="1447800" algn="l"/>
                    <a:tab pos="2171700" algn="l"/>
                    <a:tab pos="289560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Microsoft YaHei" charset="-122"/>
                  </a:defRPr>
                </a:lvl7pPr>
                <a:lvl8pPr marL="3429000" indent="-228600" defTabSz="447675" eaLnBrk="0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723900" algn="l"/>
                    <a:tab pos="1447800" algn="l"/>
                    <a:tab pos="2171700" algn="l"/>
                    <a:tab pos="289560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Microsoft YaHei" charset="-122"/>
                  </a:defRPr>
                </a:lvl8pPr>
                <a:lvl9pPr marL="3886200" indent="-228600" defTabSz="447675" eaLnBrk="0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723900" algn="l"/>
                    <a:tab pos="1447800" algn="l"/>
                    <a:tab pos="2171700" algn="l"/>
                    <a:tab pos="289560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Microsoft YaHei" charset="-122"/>
                  </a:defRPr>
                </a:lvl9pPr>
              </a:lstStyle>
              <a:p>
                <a:pPr eaLnBrk="1">
                  <a:lnSpc>
                    <a:spcPct val="93000"/>
                  </a:lnSpc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defRPr/>
                </a:pPr>
                <a:r>
                  <a:rPr lang="en-US" sz="1000" dirty="0">
                    <a:solidFill>
                      <a:srgbClr val="000000"/>
                    </a:solidFill>
                  </a:rPr>
                  <a:t>Add text</a:t>
                </a:r>
              </a:p>
            </p:txBody>
          </p:sp>
        </p:grpSp>
        <p:sp>
          <p:nvSpPr>
            <p:cNvPr id="49" name="CaixaDeTexto 48">
              <a:extLst>
                <a:ext uri="{FF2B5EF4-FFF2-40B4-BE49-F238E27FC236}">
                  <a16:creationId xmlns:a16="http://schemas.microsoft.com/office/drawing/2014/main" id="{70869FDE-DCE7-F7AF-7072-E43AD40967C4}"/>
                </a:ext>
              </a:extLst>
            </p:cNvPr>
            <p:cNvSpPr txBox="1"/>
            <p:nvPr/>
          </p:nvSpPr>
          <p:spPr>
            <a:xfrm>
              <a:off x="3908425" y="6237250"/>
              <a:ext cx="3290887" cy="278410"/>
            </a:xfrm>
            <a:prstGeom prst="rect">
              <a:avLst/>
            </a:prstGeom>
            <a:solidFill>
              <a:srgbClr val="F08348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algn="ctr" eaLnBrk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r>
                <a:rPr lang="en-US" sz="1300" b="1" dirty="0" err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Microsoft YaHei" charset="-122"/>
                </a:rPr>
                <a:t>Conclusão</a:t>
              </a:r>
              <a:endParaRPr lang="pt-P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</a:endParaRPr>
            </a:p>
          </p:txBody>
        </p:sp>
      </p:grpSp>
      <p:pic>
        <p:nvPicPr>
          <p:cNvPr id="2" name="Imagem 1" descr="Uma imagem com texto, captura de ecrã, Tipo de letra, cartão de visita&#10;&#10;Descrição gerada automaticamente">
            <a:extLst>
              <a:ext uri="{FF2B5EF4-FFF2-40B4-BE49-F238E27FC236}">
                <a16:creationId xmlns:a16="http://schemas.microsoft.com/office/drawing/2014/main" id="{940D387B-DE2B-2366-A0B2-18B7EC80569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971"/>
          <a:stretch/>
        </p:blipFill>
        <p:spPr>
          <a:xfrm>
            <a:off x="-11745" y="0"/>
            <a:ext cx="3152646" cy="750888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110D497C-ADB3-DC93-F643-74120F7753B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4250" y="10147514"/>
            <a:ext cx="3528392" cy="276979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o Office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Tema do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</TotalTime>
  <Words>29</Words>
  <Application>Microsoft Office PowerPoint</Application>
  <PresentationFormat>Personalizados</PresentationFormat>
  <Paragraphs>13</Paragraphs>
  <Slides>1</Slides>
  <Notes>1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5" baseType="lpstr">
      <vt:lpstr>Microsoft YaHei</vt:lpstr>
      <vt:lpstr>Arial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Mauro rodrigues</dc:creator>
  <cp:lastModifiedBy>Maria Eugénia Prates Simões</cp:lastModifiedBy>
  <cp:revision>34</cp:revision>
  <cp:lastPrinted>1601-01-01T00:00:00Z</cp:lastPrinted>
  <dcterms:created xsi:type="dcterms:W3CDTF">2013-02-20T14:05:53Z</dcterms:created>
  <dcterms:modified xsi:type="dcterms:W3CDTF">2024-05-23T16:41:08Z</dcterms:modified>
</cp:coreProperties>
</file>